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7"/>
    <p:restoredTop sz="96327"/>
  </p:normalViewPr>
  <p:slideViewPr>
    <p:cSldViewPr snapToGrid="0">
      <p:cViewPr varScale="1">
        <p:scale>
          <a:sx n="91" d="100"/>
          <a:sy n="91" d="100"/>
        </p:scale>
        <p:origin x="34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0E89-D4E3-ECF6-B153-6BA01342DE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Midterm Demo present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94E3D7-5E3A-0CEB-D868-6B978A0E4A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Group: I Believe I Can Fly</a:t>
            </a:r>
          </a:p>
        </p:txBody>
      </p:sp>
    </p:spTree>
    <p:extLst>
      <p:ext uri="{BB962C8B-B14F-4D97-AF65-F5344CB8AC3E}">
        <p14:creationId xmlns:p14="http://schemas.microsoft.com/office/powerpoint/2010/main" val="972713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76BFD-2AB1-927A-38C6-A8CC1F982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Former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9707-7085-2006-3028-711BCD333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724400" cy="35814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Hacking</a:t>
            </a:r>
          </a:p>
          <a:p>
            <a:pPr lvl="1"/>
            <a:r>
              <a:rPr lang="en-US" dirty="0"/>
              <a:t>Hacking existing drone </a:t>
            </a:r>
          </a:p>
          <a:p>
            <a:pPr lvl="2"/>
            <a:r>
              <a:rPr lang="en-US" dirty="0"/>
              <a:t>Structures</a:t>
            </a:r>
          </a:p>
          <a:p>
            <a:pPr lvl="2"/>
            <a:r>
              <a:rPr lang="en-US" dirty="0"/>
              <a:t>Hardware</a:t>
            </a:r>
          </a:p>
          <a:p>
            <a:pPr lvl="2"/>
            <a:r>
              <a:rPr lang="en-US" dirty="0"/>
              <a:t>Communications protocols</a:t>
            </a:r>
          </a:p>
          <a:p>
            <a:pPr lvl="2"/>
            <a:r>
              <a:rPr lang="en-US" dirty="0"/>
              <a:t>Data transactions</a:t>
            </a:r>
          </a:p>
          <a:p>
            <a:r>
              <a:rPr lang="en-US" dirty="0"/>
              <a:t>Assumption:</a:t>
            </a:r>
          </a:p>
          <a:p>
            <a:pPr lvl="1"/>
            <a:r>
              <a:rPr lang="en-US" dirty="0"/>
              <a:t>Drone is well-established</a:t>
            </a:r>
          </a:p>
          <a:p>
            <a:pPr lvl="1"/>
            <a:r>
              <a:rPr lang="en-US" dirty="0"/>
              <a:t>Easy to interpret hardware</a:t>
            </a:r>
          </a:p>
          <a:p>
            <a:pPr lvl="2"/>
            <a:r>
              <a:rPr lang="en-US" dirty="0"/>
              <a:t>Blocking design</a:t>
            </a:r>
          </a:p>
          <a:p>
            <a:r>
              <a:rPr lang="en-US" dirty="0"/>
              <a:t>Pros &amp; Cons</a:t>
            </a:r>
          </a:p>
          <a:p>
            <a:pPr lvl="1"/>
            <a:r>
              <a:rPr lang="en-US" dirty="0"/>
              <a:t>Pros: Less workload</a:t>
            </a:r>
          </a:p>
          <a:p>
            <a:pPr lvl="1"/>
            <a:r>
              <a:rPr lang="en-US" dirty="0"/>
              <a:t>Cons: Highly dependent on Drone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CD723F6-BA53-7241-81C4-03418282ECD4}"/>
              </a:ext>
            </a:extLst>
          </p:cNvPr>
          <p:cNvSpPr txBox="1">
            <a:spLocks/>
          </p:cNvSpPr>
          <p:nvPr/>
        </p:nvSpPr>
        <p:spPr>
          <a:xfrm>
            <a:off x="6172200" y="2286000"/>
            <a:ext cx="47244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Self-developing</a:t>
            </a:r>
          </a:p>
          <a:p>
            <a:pPr lvl="1"/>
            <a:r>
              <a:rPr lang="en-US" dirty="0"/>
              <a:t> Design all parts of the drone by ourselves</a:t>
            </a:r>
          </a:p>
          <a:p>
            <a:pPr lvl="2"/>
            <a:r>
              <a:rPr lang="en-US" dirty="0"/>
              <a:t>Protocols</a:t>
            </a:r>
          </a:p>
          <a:p>
            <a:pPr lvl="2"/>
            <a:r>
              <a:rPr lang="en-US" dirty="0"/>
              <a:t>Circuits</a:t>
            </a:r>
          </a:p>
          <a:p>
            <a:pPr lvl="2"/>
            <a:r>
              <a:rPr lang="en-US" dirty="0"/>
              <a:t>Structures</a:t>
            </a:r>
          </a:p>
          <a:p>
            <a:pPr lvl="2"/>
            <a:r>
              <a:rPr lang="en-US" dirty="0"/>
              <a:t>Functionalities</a:t>
            </a:r>
          </a:p>
          <a:p>
            <a:r>
              <a:rPr lang="en-US" dirty="0"/>
              <a:t>Assumptions</a:t>
            </a:r>
          </a:p>
          <a:p>
            <a:pPr lvl="1"/>
            <a:r>
              <a:rPr lang="en-US" dirty="0"/>
              <a:t>Materials allowed</a:t>
            </a:r>
          </a:p>
          <a:p>
            <a:pPr lvl="1"/>
            <a:r>
              <a:rPr lang="en-US" dirty="0"/>
              <a:t>Familiar with the structure and operations of drone</a:t>
            </a:r>
          </a:p>
          <a:p>
            <a:r>
              <a:rPr lang="en-US" dirty="0"/>
              <a:t>Pros &amp; Cons</a:t>
            </a:r>
          </a:p>
          <a:p>
            <a:pPr lvl="1"/>
            <a:r>
              <a:rPr lang="en-US" dirty="0"/>
              <a:t>Pros: More design freedom </a:t>
            </a:r>
          </a:p>
          <a:p>
            <a:pPr lvl="1"/>
            <a:r>
              <a:rPr lang="en-US" dirty="0"/>
              <a:t>Cons: extremely high workload</a:t>
            </a:r>
          </a:p>
        </p:txBody>
      </p:sp>
    </p:spTree>
    <p:extLst>
      <p:ext uri="{BB962C8B-B14F-4D97-AF65-F5344CB8AC3E}">
        <p14:creationId xmlns:p14="http://schemas.microsoft.com/office/powerpoint/2010/main" val="3392950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C1CD1-E33D-19CC-132A-29BED7EF4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Drone Test</a:t>
            </a:r>
          </a:p>
        </p:txBody>
      </p:sp>
      <p:pic>
        <p:nvPicPr>
          <p:cNvPr id="4" name="IMG_1707">
            <a:hlinkClick r:id="" action="ppaction://media"/>
            <a:extLst>
              <a:ext uri="{FF2B5EF4-FFF2-40B4-BE49-F238E27FC236}">
                <a16:creationId xmlns:a16="http://schemas.microsoft.com/office/drawing/2014/main" id="{D42BD785-A3EB-2075-14FB-A78CD9CA55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10067" y="3150124"/>
            <a:ext cx="5762733" cy="32415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8E267A-12D9-887B-5576-27A221947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500" y="2965629"/>
            <a:ext cx="2949010" cy="36105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EDFB80-9CA7-9FFB-44DC-397CB22C490F}"/>
              </a:ext>
            </a:extLst>
          </p:cNvPr>
          <p:cNvSpPr txBox="1"/>
          <p:nvPr/>
        </p:nvSpPr>
        <p:spPr>
          <a:xfrm>
            <a:off x="1371600" y="1765300"/>
            <a:ext cx="8915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Facts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/>
              <a:t>Time limited: Received all materials on Dec 1</a:t>
            </a:r>
            <a:r>
              <a:rPr lang="en-US" baseline="30000" dirty="0"/>
              <a:t>st</a:t>
            </a:r>
            <a:r>
              <a:rPr lang="en-US" dirty="0"/>
              <a:t> (Yesterday)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/>
              <a:t>Overestimated drone performance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/>
              <a:t>sketchy drone PCB design</a:t>
            </a:r>
          </a:p>
        </p:txBody>
      </p:sp>
    </p:spTree>
    <p:extLst>
      <p:ext uri="{BB962C8B-B14F-4D97-AF65-F5344CB8AC3E}">
        <p14:creationId xmlns:p14="http://schemas.microsoft.com/office/powerpoint/2010/main" val="298536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130D3-EF01-08C2-19F0-B14699D9C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D526B-2959-6E5E-AF71-E58648F49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3299"/>
            <a:ext cx="10185400" cy="49075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Self-designed drone with hacking</a:t>
            </a:r>
          </a:p>
          <a:p>
            <a:pPr lvl="1"/>
            <a:r>
              <a:rPr lang="en-US" dirty="0"/>
              <a:t>Hacking</a:t>
            </a:r>
          </a:p>
          <a:p>
            <a:pPr lvl="2"/>
            <a:r>
              <a:rPr lang="en-US" dirty="0"/>
              <a:t>Borrow the shell of bought drone</a:t>
            </a:r>
          </a:p>
          <a:p>
            <a:pPr lvl="2"/>
            <a:r>
              <a:rPr lang="en-US" dirty="0"/>
              <a:t>Hacking the structure</a:t>
            </a:r>
          </a:p>
          <a:p>
            <a:pPr lvl="2"/>
            <a:r>
              <a:rPr lang="en-US" dirty="0"/>
              <a:t>Hacking the signals to control the servo</a:t>
            </a:r>
          </a:p>
          <a:p>
            <a:pPr marL="987552" lvl="2" indent="0">
              <a:buNone/>
            </a:pPr>
            <a:endParaRPr lang="en-US" dirty="0"/>
          </a:p>
          <a:p>
            <a:pPr lvl="1"/>
            <a:r>
              <a:rPr lang="en-US" dirty="0"/>
              <a:t>Designing</a:t>
            </a:r>
          </a:p>
          <a:p>
            <a:pPr lvl="2"/>
            <a:r>
              <a:rPr lang="en-US" dirty="0"/>
              <a:t>Drone side RP2040 + ESP8266</a:t>
            </a:r>
          </a:p>
          <a:p>
            <a:pPr lvl="3"/>
            <a:r>
              <a:rPr lang="en-US" dirty="0"/>
              <a:t>Rp2040 for sending signals for servo control</a:t>
            </a:r>
          </a:p>
          <a:p>
            <a:pPr lvl="3"/>
            <a:r>
              <a:rPr lang="en-US" dirty="0"/>
              <a:t>ESP8266 for data transaction between PC/controller and Drone</a:t>
            </a:r>
          </a:p>
          <a:p>
            <a:pPr lvl="3"/>
            <a:r>
              <a:rPr lang="en-US" dirty="0"/>
              <a:t>Instruction Data will be translated to servo rotation speed and then send to RP2040</a:t>
            </a:r>
          </a:p>
          <a:p>
            <a:pPr lvl="2"/>
            <a:r>
              <a:rPr lang="en-US" dirty="0"/>
              <a:t>Controller side RP2040 + ESP8266 + Pico4ML </a:t>
            </a:r>
          </a:p>
          <a:p>
            <a:pPr lvl="3"/>
            <a:r>
              <a:rPr lang="en-US" dirty="0"/>
              <a:t>Using a self-designed balanced board with RP2040 for catching user movements</a:t>
            </a:r>
          </a:p>
          <a:p>
            <a:pPr lvl="3"/>
            <a:r>
              <a:rPr lang="en-US" dirty="0"/>
              <a:t>ESP8266 sends data to the drone</a:t>
            </a:r>
          </a:p>
          <a:p>
            <a:pPr lvl="3"/>
            <a:r>
              <a:rPr lang="en-US" dirty="0"/>
              <a:t>Pico4ML for further use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24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11C6-2341-402B-4959-E0567801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FD394-36B2-B748-8871-A27168D17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497434"/>
            <a:ext cx="9601200" cy="527248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Complete the whole circuit design: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Do and combine software design</a:t>
            </a:r>
          </a:p>
          <a:p>
            <a:pPr lvl="1"/>
            <a:r>
              <a:rPr lang="en-US" dirty="0"/>
              <a:t>PIO in RP2040:</a:t>
            </a:r>
          </a:p>
          <a:p>
            <a:pPr lvl="2"/>
            <a:r>
              <a:rPr lang="en-US" dirty="0"/>
              <a:t>UART for data transactions between RP2040 and any ESP8266</a:t>
            </a:r>
          </a:p>
          <a:p>
            <a:pPr lvl="2"/>
            <a:r>
              <a:rPr lang="en-US" dirty="0"/>
              <a:t>I2C logical analyzer for data transaction between gyroscope and other device</a:t>
            </a:r>
          </a:p>
          <a:p>
            <a:pPr lvl="2"/>
            <a:r>
              <a:rPr lang="en-US" dirty="0"/>
              <a:t>PWM for servo control</a:t>
            </a:r>
          </a:p>
          <a:p>
            <a:pPr lvl="2"/>
            <a:r>
              <a:rPr lang="en-US" dirty="0"/>
              <a:t>Balance board part: track data from the gyroscope </a:t>
            </a:r>
          </a:p>
          <a:p>
            <a:r>
              <a:rPr lang="en-US" dirty="0"/>
              <a:t>Flyable</a:t>
            </a:r>
          </a:p>
          <a:p>
            <a:pPr lvl="1"/>
            <a:r>
              <a:rPr lang="en-US" dirty="0"/>
              <a:t>Servos lift the drone with enough and variable rotation speed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CB24288-C376-4C7C-B33C-299864AFD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809" y="48659"/>
            <a:ext cx="5144548" cy="4246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008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F6B73-6268-0858-077A-6769B673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CB0A1-327F-A42D-0372-B53BB3448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Materials</a:t>
            </a:r>
          </a:p>
          <a:p>
            <a:pPr marL="0" indent="0">
              <a:buNone/>
            </a:pPr>
            <a:r>
              <a:rPr lang="en-US" dirty="0"/>
              <a:t>      - Limited motor power for drones</a:t>
            </a:r>
          </a:p>
          <a:p>
            <a:pPr marL="0" indent="0">
              <a:buNone/>
            </a:pPr>
            <a:r>
              <a:rPr lang="en-US" dirty="0"/>
              <a:t>      - Limited space to place our own balanced board.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Hardware</a:t>
            </a:r>
          </a:p>
          <a:p>
            <a:pPr lvl="1"/>
            <a:r>
              <a:rPr lang="en-US" dirty="0"/>
              <a:t># of pins is limited, but more components </a:t>
            </a:r>
          </a:p>
          <a:p>
            <a:pPr marL="530352" lvl="1" indent="0">
              <a:buNone/>
            </a:pPr>
            <a:endParaRPr lang="en-US" dirty="0"/>
          </a:p>
          <a:p>
            <a:r>
              <a:rPr lang="en-US" dirty="0"/>
              <a:t>Software</a:t>
            </a:r>
          </a:p>
          <a:p>
            <a:pPr marL="0" indent="0">
              <a:buNone/>
            </a:pPr>
            <a:r>
              <a:rPr lang="en-US" dirty="0"/>
              <a:t>        - ESP8266 communication with RP2040</a:t>
            </a:r>
          </a:p>
          <a:p>
            <a:pPr marL="0" indent="0">
              <a:buNone/>
            </a:pPr>
            <a:r>
              <a:rPr lang="en-US" dirty="0"/>
              <a:t>        - How to handle the delay of motor communication to make drone fly.</a:t>
            </a:r>
          </a:p>
        </p:txBody>
      </p:sp>
    </p:spTree>
    <p:extLst>
      <p:ext uri="{BB962C8B-B14F-4D97-AF65-F5344CB8AC3E}">
        <p14:creationId xmlns:p14="http://schemas.microsoft.com/office/powerpoint/2010/main" val="4265781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F6B73-6268-0858-077A-6769B673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D66BB22-943B-8AC0-DDF4-46A54FCEA6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8606" y="1428750"/>
            <a:ext cx="6496924" cy="4576206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EA553B9-F2AA-30BF-6F5A-D147CC189D31}"/>
              </a:ext>
            </a:extLst>
          </p:cNvPr>
          <p:cNvSpPr txBox="1"/>
          <p:nvPr/>
        </p:nvSpPr>
        <p:spPr>
          <a:xfrm>
            <a:off x="1082179" y="1589712"/>
            <a:ext cx="376665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 order to avoid crazy spin of the aircraft, the four propellers of the quadcopter, the two adjacent propellers rotate in opposite directions 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the counterclockwise reaction force (anti-torque) generated by F2 and F4 and the clockwise reaction force (anti-torque) generated by F1 and F3 cancel out, and the drone body can remain stable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4350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3024</TotalTime>
  <Words>368</Words>
  <Application>Microsoft Office PowerPoint</Application>
  <PresentationFormat>宽屏</PresentationFormat>
  <Paragraphs>80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Franklin Gothic Book</vt:lpstr>
      <vt:lpstr>Wingdings</vt:lpstr>
      <vt:lpstr>Crop</vt:lpstr>
      <vt:lpstr>Midterm Demo present</vt:lpstr>
      <vt:lpstr>Former Ideas</vt:lpstr>
      <vt:lpstr>Drone Test</vt:lpstr>
      <vt:lpstr>New Ideas</vt:lpstr>
      <vt:lpstr>Midterm Demo</vt:lpstr>
      <vt:lpstr>Questions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 Demo present</dc:title>
  <dc:creator>潘 星齐</dc:creator>
  <cp:lastModifiedBy>yuxuan li</cp:lastModifiedBy>
  <cp:revision>6</cp:revision>
  <dcterms:created xsi:type="dcterms:W3CDTF">2022-12-02T17:56:08Z</dcterms:created>
  <dcterms:modified xsi:type="dcterms:W3CDTF">2022-12-04T23:00:01Z</dcterms:modified>
</cp:coreProperties>
</file>

<file path=docProps/thumbnail.jpeg>
</file>